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9"/>
  </p:notesMasterIdLst>
  <p:sldIdLst>
    <p:sldId id="455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  <p:sldId id="404" r:id="rId149"/>
    <p:sldId id="405" r:id="rId150"/>
    <p:sldId id="406" r:id="rId151"/>
    <p:sldId id="407" r:id="rId152"/>
    <p:sldId id="408" r:id="rId153"/>
    <p:sldId id="409" r:id="rId154"/>
    <p:sldId id="410" r:id="rId155"/>
    <p:sldId id="411" r:id="rId156"/>
    <p:sldId id="412" r:id="rId157"/>
    <p:sldId id="413" r:id="rId158"/>
    <p:sldId id="414" r:id="rId159"/>
    <p:sldId id="415" r:id="rId160"/>
    <p:sldId id="416" r:id="rId161"/>
    <p:sldId id="417" r:id="rId162"/>
    <p:sldId id="418" r:id="rId163"/>
    <p:sldId id="419" r:id="rId164"/>
    <p:sldId id="420" r:id="rId165"/>
    <p:sldId id="421" r:id="rId166"/>
    <p:sldId id="422" r:id="rId167"/>
    <p:sldId id="423" r:id="rId168"/>
    <p:sldId id="424" r:id="rId169"/>
    <p:sldId id="425" r:id="rId170"/>
    <p:sldId id="426" r:id="rId171"/>
    <p:sldId id="427" r:id="rId172"/>
    <p:sldId id="428" r:id="rId173"/>
    <p:sldId id="429" r:id="rId174"/>
    <p:sldId id="430" r:id="rId175"/>
    <p:sldId id="431" r:id="rId176"/>
    <p:sldId id="432" r:id="rId177"/>
    <p:sldId id="433" r:id="rId178"/>
    <p:sldId id="434" r:id="rId179"/>
    <p:sldId id="435" r:id="rId180"/>
    <p:sldId id="436" r:id="rId181"/>
    <p:sldId id="437" r:id="rId182"/>
    <p:sldId id="438" r:id="rId183"/>
    <p:sldId id="439" r:id="rId184"/>
    <p:sldId id="440" r:id="rId185"/>
    <p:sldId id="441" r:id="rId186"/>
    <p:sldId id="442" r:id="rId187"/>
    <p:sldId id="443" r:id="rId188"/>
    <p:sldId id="444" r:id="rId189"/>
    <p:sldId id="445" r:id="rId190"/>
    <p:sldId id="446" r:id="rId191"/>
    <p:sldId id="447" r:id="rId192"/>
    <p:sldId id="448" r:id="rId193"/>
    <p:sldId id="449" r:id="rId194"/>
    <p:sldId id="450" r:id="rId195"/>
    <p:sldId id="451" r:id="rId196"/>
    <p:sldId id="452" r:id="rId197"/>
    <p:sldId id="453" r:id="rId198"/>
  </p:sldIdLst>
  <p:sldSz cx="9144000" cy="6858000" type="screen4x3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126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notesMaster" Target="notesMasters/notesMaster1.xml"/><Relationship Id="rId203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theme" Target="theme/theme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488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e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e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e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e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e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e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e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e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e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e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jpe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e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e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e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e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jpe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e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jpe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jpe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e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e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e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e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e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jpe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e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e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e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jpe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e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43E3D3-6982-A058-09D9-97AA06FC7066}"/>
              </a:ext>
            </a:extLst>
          </p:cNvPr>
          <p:cNvSpPr txBox="1"/>
          <p:nvPr/>
        </p:nvSpPr>
        <p:spPr>
          <a:xfrm>
            <a:off x="1781175" y="2143125"/>
            <a:ext cx="53149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IOT FUNDAMENTALS</a:t>
            </a:r>
          </a:p>
          <a:p>
            <a:pPr algn="ctr"/>
            <a:r>
              <a:rPr lang="en-GB" sz="3600" dirty="0"/>
              <a:t>CHAPTER 1</a:t>
            </a:r>
          </a:p>
          <a:p>
            <a:pPr algn="ctr"/>
            <a:r>
              <a:rPr lang="en-GB" sz="3600" dirty="0"/>
              <a:t>What is </a:t>
            </a:r>
            <a:r>
              <a:rPr lang="en-GB" sz="3600"/>
              <a:t>IOT??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402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204</Words>
  <Application>Microsoft Office PowerPoint</Application>
  <PresentationFormat>On-screen Show (4:3)</PresentationFormat>
  <Paragraphs>199</Paragraphs>
  <Slides>197</Slides>
  <Notes>196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197</vt:i4>
      </vt:variant>
    </vt:vector>
  </HeadingPairs>
  <TitlesOfParts>
    <vt:vector size="199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mahaynoor</cp:lastModifiedBy>
  <cp:revision>2</cp:revision>
  <dcterms:created xsi:type="dcterms:W3CDTF">2024-01-29T08:10:14Z</dcterms:created>
  <dcterms:modified xsi:type="dcterms:W3CDTF">2024-01-29T08:14:11Z</dcterms:modified>
</cp:coreProperties>
</file>